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EDE6-8E11-4DC1-85E8-1A79CDF13AC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youtu.be/rxUm-2x-2d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avel.state.gov/passpor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British Isles &amp; Paris – Spring Break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ov-13-movember-like-a-londoner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9072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tish 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28" r="18011" b="7401"/>
          <a:stretch>
            <a:fillRect/>
          </a:stretch>
        </p:blipFill>
        <p:spPr>
          <a:xfrm>
            <a:off x="2057400" y="-19538"/>
            <a:ext cx="4876800" cy="6877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Rooming Arrangements</a:t>
            </a:r>
            <a:endParaRPr lang="en-US" dirty="0"/>
          </a:p>
        </p:txBody>
      </p:sp>
      <p:pic>
        <p:nvPicPr>
          <p:cNvPr id="4" name="Content Placeholder 3" descr="Crazy-Bedroom-Designs-Image-01-Unique-Awesome-Underwater-Bedroom-Desig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Fundraisers?</a:t>
            </a:r>
            <a:endParaRPr lang="en-US" sz="5400" b="1" dirty="0"/>
          </a:p>
        </p:txBody>
      </p:sp>
      <p:pic>
        <p:nvPicPr>
          <p:cNvPr id="4" name="Content Placeholder 3" descr="Come Shake the Money Tree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7261"/>
            <a:ext cx="9144000" cy="59207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nglish_test_online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0150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tman-respect-my-autho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UK-Union-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5268191"/>
            <a:ext cx="1219200" cy="827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Hello_my_name_is_sticker_by_trexw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at least 6 weeks before (Nov-Jan)</a:t>
            </a:r>
          </a:p>
          <a:p>
            <a:r>
              <a:rPr lang="en-US" dirty="0" smtClean="0"/>
              <a:t>Smile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ourne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89798"/>
            <a:ext cx="9144000" cy="3868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LIGHT!</a:t>
            </a:r>
          </a:p>
          <a:p>
            <a:r>
              <a:rPr lang="en-US" dirty="0" smtClean="0"/>
              <a:t>EF Tours list and Bob’s list</a:t>
            </a:r>
          </a:p>
          <a:p>
            <a:r>
              <a:rPr lang="en-US" dirty="0" smtClean="0"/>
              <a:t>Carry-on VS. Check-in</a:t>
            </a:r>
          </a:p>
          <a:p>
            <a:r>
              <a:rPr lang="en-US" dirty="0" smtClean="0"/>
              <a:t>Prescriptions</a:t>
            </a:r>
          </a:p>
          <a:p>
            <a:endParaRPr lang="en-US" dirty="0"/>
          </a:p>
        </p:txBody>
      </p:sp>
      <p:pic>
        <p:nvPicPr>
          <p:cNvPr id="4" name="Picture 3" descr="Backpack-Winner.jpg"/>
          <p:cNvPicPr>
            <a:picLocks noChangeAspect="1"/>
          </p:cNvPicPr>
          <p:nvPr/>
        </p:nvPicPr>
        <p:blipFill>
          <a:blip r:embed="rId2" cstate="print"/>
          <a:srcRect l="12963" t="7407" r="14815" b="14815"/>
          <a:stretch>
            <a:fillRect/>
          </a:stretch>
        </p:blipFill>
        <p:spPr>
          <a:xfrm>
            <a:off x="5257800" y="2672862"/>
            <a:ext cx="3886200" cy="4185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Buy?</a:t>
            </a:r>
            <a:endParaRPr lang="en-US" dirty="0"/>
          </a:p>
        </p:txBody>
      </p:sp>
      <p:pic>
        <p:nvPicPr>
          <p:cNvPr id="4" name="Content Placeholder 3" descr="p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000" t="4000" r="14000" b="6000"/>
          <a:stretch>
            <a:fillRect/>
          </a:stretch>
        </p:blipFill>
        <p:spPr>
          <a:xfrm>
            <a:off x="7294880" y="152400"/>
            <a:ext cx="1315720" cy="1600200"/>
          </a:xfrm>
        </p:spPr>
      </p:pic>
      <p:pic>
        <p:nvPicPr>
          <p:cNvPr id="5" name="Picture 4" descr="4881717-254422-european-union-symbol-and-euro-sign.jpg"/>
          <p:cNvPicPr>
            <a:picLocks noChangeAspect="1"/>
          </p:cNvPicPr>
          <p:nvPr/>
        </p:nvPicPr>
        <p:blipFill>
          <a:blip r:embed="rId3" cstate="print"/>
          <a:srcRect t="4762" b="9524"/>
          <a:stretch>
            <a:fillRect/>
          </a:stretch>
        </p:blipFill>
        <p:spPr>
          <a:xfrm>
            <a:off x="533400" y="228600"/>
            <a:ext cx="1600200" cy="1371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Electrical </a:t>
            </a:r>
            <a:r>
              <a:rPr lang="en-US" sz="3200" dirty="0"/>
              <a:t>converters, cell phone plans, </a:t>
            </a:r>
            <a:r>
              <a:rPr lang="en-US" sz="3200" dirty="0" err="1"/>
              <a:t>Viber</a:t>
            </a:r>
            <a:r>
              <a:rPr lang="en-US" sz="3200" dirty="0"/>
              <a:t>/Skype, travel sized items, rainy </a:t>
            </a:r>
            <a:r>
              <a:rPr lang="en-US" sz="3200" dirty="0" smtClean="0"/>
              <a:t>clothing, contacts</a:t>
            </a:r>
            <a:r>
              <a:rPr lang="en-US" sz="3200" dirty="0"/>
              <a:t>, </a:t>
            </a:r>
            <a:r>
              <a:rPr lang="en-US" sz="3200" dirty="0" smtClean="0"/>
              <a:t>journal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flashlight?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alarm clock?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light </a:t>
            </a:r>
            <a:r>
              <a:rPr lang="en-US" sz="3200" dirty="0"/>
              <a:t>rain </a:t>
            </a:r>
            <a:r>
              <a:rPr lang="en-US" sz="3200" dirty="0" smtClean="0"/>
              <a:t>jacket?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small/light umbrella?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FLEEEEEEEEEEEEEEEEEEEEEEEEEEEEEEEEEECE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at-british-christmas-santa-reindeer-doube-decker-bus-aloysius-patrimon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January Meeting (1/13-17)</a:t>
            </a:r>
          </a:p>
          <a:p>
            <a:pPr lvl="1"/>
            <a:r>
              <a:rPr lang="en-US" dirty="0" smtClean="0"/>
              <a:t>Practice for the trip</a:t>
            </a:r>
          </a:p>
          <a:p>
            <a:pPr lvl="1"/>
            <a:r>
              <a:rPr lang="en-US" dirty="0" smtClean="0"/>
              <a:t>Order money from banks (Euros, Pounds)</a:t>
            </a:r>
          </a:p>
          <a:p>
            <a:pPr lvl="1"/>
            <a:r>
              <a:rPr lang="en-US" dirty="0" smtClean="0"/>
              <a:t>Packing List</a:t>
            </a:r>
          </a:p>
          <a:p>
            <a:pPr lvl="1"/>
            <a:r>
              <a:rPr lang="en-US" dirty="0" smtClean="0"/>
              <a:t>Meals</a:t>
            </a:r>
          </a:p>
          <a:p>
            <a:r>
              <a:rPr lang="en-US" dirty="0" smtClean="0"/>
              <a:t>February Meeting (2/3-7)</a:t>
            </a:r>
          </a:p>
          <a:p>
            <a:pPr lvl="1"/>
            <a:r>
              <a:rPr lang="en-US" dirty="0" smtClean="0"/>
              <a:t>Practice for the trip</a:t>
            </a:r>
          </a:p>
          <a:p>
            <a:pPr lvl="1"/>
            <a:r>
              <a:rPr lang="en-US" dirty="0" smtClean="0"/>
              <a:t>Procedures (passport control, baggage customs, hotels, travelling, bus, etc.)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126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British Isles &amp; Paris – Spring Break 2014</vt:lpstr>
      <vt:lpstr>Slide 2</vt:lpstr>
      <vt:lpstr>Slide 3</vt:lpstr>
      <vt:lpstr>Slide 4</vt:lpstr>
      <vt:lpstr>Passports?</vt:lpstr>
      <vt:lpstr>What to Pack?</vt:lpstr>
      <vt:lpstr>What to Buy?</vt:lpstr>
      <vt:lpstr>Slide 8</vt:lpstr>
      <vt:lpstr>Future Meetings</vt:lpstr>
      <vt:lpstr>Slide 10</vt:lpstr>
      <vt:lpstr>Rooming Arrangements</vt:lpstr>
      <vt:lpstr>Fundraisers?</vt:lpstr>
    </vt:vector>
  </TitlesOfParts>
  <Company>CCISD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Isles &amp; Paris – Spring Break 2014</dc:title>
  <dc:creator>tparsons</dc:creator>
  <cp:lastModifiedBy>tparsons</cp:lastModifiedBy>
  <cp:revision>11</cp:revision>
  <dcterms:created xsi:type="dcterms:W3CDTF">2013-11-21T22:25:30Z</dcterms:created>
  <dcterms:modified xsi:type="dcterms:W3CDTF">2013-11-21T23:13:29Z</dcterms:modified>
</cp:coreProperties>
</file>